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E7E882-AF99-A249-8A60-1EADF863B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65EA276-1297-DDEC-80BA-5EC83AE0F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83D190-4260-6FD2-3391-B299D210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B6FF26-8C83-7AA5-D159-BC00D799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FBF59C-3392-7EAE-92A6-DBAD81999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6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6FFFDF-AE63-D350-6368-8F795257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82CF6D-E8B5-839B-75CB-21AF7D1E0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748A16-CE29-32B3-37E9-C76A6917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CC42E3-7DC1-FD18-A3AC-E4EBEC6B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50062B-8078-E46C-CFDA-6B2BBBB4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7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313CD81-7E8D-7132-BEF2-402461A52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8D4E6F-572E-015C-5C40-2C5AFE6A4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926AB9-4B71-C84F-30C1-F8A52779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20471A-1C23-6D9B-8143-4B3AC3B6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F613BA-F499-F872-4A2D-FBE12E53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A7E841-30CF-7208-F84D-7ED97A3F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25F34A-70C2-7CD6-A1E3-9914B8865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C92908-90B3-7936-4A4F-8952C41C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84DF8C-630E-4CED-146A-55B24294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DAF3A6-1C93-1141-1600-F926265F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66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F02E21-893E-1449-63A4-C87EDC545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6BFFF7-38BC-29CA-F8C1-73ED5ED4D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D0E6C3-6A42-8E1B-319B-BE2AE6A4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743A61-E205-42BA-2155-0F068CDB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D19E59-5ABA-0B5E-F9B6-818F3CA8E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69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04716E-3B38-7B5E-36BC-769F9DE0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9BED07-D3EC-FBF7-7CD7-7FB7BC1B5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BC27EB-9C72-69B9-50D8-025723C15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F01B8B-C898-5F71-3F18-71DA1ADF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CF118A-CF11-E2E2-FD74-0D8B5B99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1F23C1-8490-CA03-77C9-F0A882D0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5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87796E-5E9C-73F2-C4B5-898BCE10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D85327-8840-F8FA-9796-1A3F5282D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2D8612-727E-E55F-8537-4DA2BBB4D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16A5C3-BC13-0F00-0030-71DCE630D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5D90C4-7670-2E5E-9230-82D574876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18EBED-E3DC-0819-77B3-1D744BE4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3AFC82A-DC27-4A43-B578-3F80CF03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095418-8F8D-7380-2A42-1CFB4972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19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1D2CA2-DF1F-312D-7466-32363CE5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2C964E-47AC-A1AA-1F0F-2C0A5FCF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E80E2A2-48C2-50E7-7519-BAD04551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AB9636-9F51-7AA7-2D22-03888994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46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36EED3-8886-A2BA-9BDF-1BDB00B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5037E51-79A4-3CFB-34BC-485909B0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51034E-3FFE-7744-E1BD-88B69F80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89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513ADB-E7FB-5D10-913A-836EE4A7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717A39-9498-3B20-552F-975ED356A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ED35E7-205D-659B-429E-6FBBA03E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6184E5-A43E-AE0F-834D-E4AB3059A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B0DC3D-6C08-364B-36CD-69F7253B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FD3BB4-B7EF-25C6-D7C0-8EBF7B5D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07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FEA66-128B-BD16-F98E-0E10364F6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09F68D7-91A5-7694-BF42-8F3E2FA9E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ABC25F-45BF-7CBF-90E0-B703D692D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1F7D14-AA93-92E4-05D3-4B187337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F62869-BA33-AC93-851E-0D0FB959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4C3E5D-60F7-D380-75E1-1731DF92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47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4732E0-193D-CC7B-56BF-DDEE8900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97B6EA-EF05-365B-3F77-8176C83C4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B0AA66-0E75-9A6E-0EF5-D59E8C1E8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04D07-F1BA-4A80-B161-AB99C5DF4C24}" type="datetimeFigureOut">
              <a:rPr kumimoji="1" lang="ja-JP" altLang="en-US" smtClean="0"/>
              <a:t>2025/9/13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DB35D4-1815-4112-AB41-80AAFD042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F9A56A-05A7-E1FF-4A3B-1708BCB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99F6-0419-4A24-AACF-5D3D39C7B7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94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804170D-47B5-96B4-8835-222C8A9A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12" y="415056"/>
            <a:ext cx="4475013" cy="623147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3B2F976-D4EA-E983-B63E-711E2EF43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99" y="415056"/>
            <a:ext cx="4366426" cy="615308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633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眞理子 冨永</dc:creator>
  <cp:lastModifiedBy>眞理子 冨永</cp:lastModifiedBy>
  <cp:revision>1</cp:revision>
  <dcterms:created xsi:type="dcterms:W3CDTF">2025-09-13T06:52:58Z</dcterms:created>
  <dcterms:modified xsi:type="dcterms:W3CDTF">2025-09-13T06:53:41Z</dcterms:modified>
</cp:coreProperties>
</file>